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DC44A-33C7-4F56-A356-D54A657316DF}" type="datetimeFigureOut">
              <a:rPr lang="fr-FR" smtClean="0"/>
              <a:t>08/03/2019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EE263-9170-4D4B-BAB1-ACAE65F1E9FC}" type="slidenum">
              <a:rPr lang="fr-FR" smtClean="0"/>
              <a:t>‹N°›</a:t>
            </a:fld>
            <a:endParaRPr lang="fr-FR"/>
          </a:p>
        </p:txBody>
      </p:sp>
    </p:spTree>
    <p:extLst>
      <p:ext uri="{BB962C8B-B14F-4D97-AF65-F5344CB8AC3E}">
        <p14:creationId xmlns:p14="http://schemas.microsoft.com/office/powerpoint/2010/main" val="247566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t>
            </a:r>
            <a:r>
              <a:rPr lang="en-US" dirty="0" err="1"/>
              <a:t>Hak</a:t>
            </a:r>
            <a:r>
              <a:rPr lang="en-US" dirty="0"/>
              <a:t> Ja Han Moon: https://en.wikipedia.org/wiki/Hak_Ja_Han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996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F73408D-8AF7-47B4-8A3D-A59ABA27AA71}" type="datetimeFigureOut">
              <a:rPr lang="fr-FR" smtClean="0"/>
              <a:t>08/03/2019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F32B54-4935-4D90-B21E-0D52BD9537EB}" type="slidenum">
              <a:rPr lang="fr-FR" smtClean="0"/>
              <a:t>‹N°›</a:t>
            </a:fld>
            <a:endParaRPr lang="fr-FR"/>
          </a:p>
        </p:txBody>
      </p:sp>
    </p:spTree>
    <p:extLst>
      <p:ext uri="{BB962C8B-B14F-4D97-AF65-F5344CB8AC3E}">
        <p14:creationId xmlns:p14="http://schemas.microsoft.com/office/powerpoint/2010/main" val="30980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F73408D-8AF7-47B4-8A3D-A59ABA27AA71}" type="datetimeFigureOut">
              <a:rPr lang="fr-FR" smtClean="0"/>
              <a:t>08/03/2019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F32B54-4935-4D90-B21E-0D52BD9537EB}" type="slidenum">
              <a:rPr lang="fr-FR" smtClean="0"/>
              <a:t>‹N°›</a:t>
            </a:fld>
            <a:endParaRPr lang="fr-FR"/>
          </a:p>
        </p:txBody>
      </p:sp>
    </p:spTree>
    <p:extLst>
      <p:ext uri="{BB962C8B-B14F-4D97-AF65-F5344CB8AC3E}">
        <p14:creationId xmlns:p14="http://schemas.microsoft.com/office/powerpoint/2010/main" val="264257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F73408D-8AF7-47B4-8A3D-A59ABA27AA71}" type="datetimeFigureOut">
              <a:rPr lang="fr-FR" smtClean="0"/>
              <a:t>08/03/2019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F32B54-4935-4D90-B21E-0D52BD9537EB}" type="slidenum">
              <a:rPr lang="fr-FR" smtClean="0"/>
              <a:t>‹N°›</a:t>
            </a:fld>
            <a:endParaRPr lang="fr-FR"/>
          </a:p>
        </p:txBody>
      </p:sp>
    </p:spTree>
    <p:extLst>
      <p:ext uri="{BB962C8B-B14F-4D97-AF65-F5344CB8AC3E}">
        <p14:creationId xmlns:p14="http://schemas.microsoft.com/office/powerpoint/2010/main" val="301407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F73408D-8AF7-47B4-8A3D-A59ABA27AA71}" type="datetimeFigureOut">
              <a:rPr lang="fr-FR" smtClean="0"/>
              <a:t>08/03/2019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F32B54-4935-4D90-B21E-0D52BD9537EB}" type="slidenum">
              <a:rPr lang="fr-FR" smtClean="0"/>
              <a:t>‹N°›</a:t>
            </a:fld>
            <a:endParaRPr lang="fr-FR"/>
          </a:p>
        </p:txBody>
      </p:sp>
    </p:spTree>
    <p:extLst>
      <p:ext uri="{BB962C8B-B14F-4D97-AF65-F5344CB8AC3E}">
        <p14:creationId xmlns:p14="http://schemas.microsoft.com/office/powerpoint/2010/main" val="97687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F73408D-8AF7-47B4-8A3D-A59ABA27AA71}" type="datetimeFigureOut">
              <a:rPr lang="fr-FR" smtClean="0"/>
              <a:t>08/03/2019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F32B54-4935-4D90-B21E-0D52BD9537EB}" type="slidenum">
              <a:rPr lang="fr-FR" smtClean="0"/>
              <a:t>‹N°›</a:t>
            </a:fld>
            <a:endParaRPr lang="fr-FR"/>
          </a:p>
        </p:txBody>
      </p:sp>
    </p:spTree>
    <p:extLst>
      <p:ext uri="{BB962C8B-B14F-4D97-AF65-F5344CB8AC3E}">
        <p14:creationId xmlns:p14="http://schemas.microsoft.com/office/powerpoint/2010/main" val="194548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F73408D-8AF7-47B4-8A3D-A59ABA27AA71}" type="datetimeFigureOut">
              <a:rPr lang="fr-FR" smtClean="0"/>
              <a:t>08/03/2019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F32B54-4935-4D90-B21E-0D52BD9537EB}" type="slidenum">
              <a:rPr lang="fr-FR" smtClean="0"/>
              <a:t>‹N°›</a:t>
            </a:fld>
            <a:endParaRPr lang="fr-FR"/>
          </a:p>
        </p:txBody>
      </p:sp>
    </p:spTree>
    <p:extLst>
      <p:ext uri="{BB962C8B-B14F-4D97-AF65-F5344CB8AC3E}">
        <p14:creationId xmlns:p14="http://schemas.microsoft.com/office/powerpoint/2010/main" val="16904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F73408D-8AF7-47B4-8A3D-A59ABA27AA71}" type="datetimeFigureOut">
              <a:rPr lang="fr-FR" smtClean="0"/>
              <a:t>08/03/2019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DF32B54-4935-4D90-B21E-0D52BD9537EB}" type="slidenum">
              <a:rPr lang="fr-FR" smtClean="0"/>
              <a:t>‹N°›</a:t>
            </a:fld>
            <a:endParaRPr lang="fr-FR"/>
          </a:p>
        </p:txBody>
      </p:sp>
    </p:spTree>
    <p:extLst>
      <p:ext uri="{BB962C8B-B14F-4D97-AF65-F5344CB8AC3E}">
        <p14:creationId xmlns:p14="http://schemas.microsoft.com/office/powerpoint/2010/main" val="136550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F73408D-8AF7-47B4-8A3D-A59ABA27AA71}" type="datetimeFigureOut">
              <a:rPr lang="fr-FR" smtClean="0"/>
              <a:t>08/03/2019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DF32B54-4935-4D90-B21E-0D52BD9537EB}" type="slidenum">
              <a:rPr lang="fr-FR" smtClean="0"/>
              <a:t>‹N°›</a:t>
            </a:fld>
            <a:endParaRPr lang="fr-FR"/>
          </a:p>
        </p:txBody>
      </p:sp>
    </p:spTree>
    <p:extLst>
      <p:ext uri="{BB962C8B-B14F-4D97-AF65-F5344CB8AC3E}">
        <p14:creationId xmlns:p14="http://schemas.microsoft.com/office/powerpoint/2010/main" val="345369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73408D-8AF7-47B4-8A3D-A59ABA27AA71}" type="datetimeFigureOut">
              <a:rPr lang="fr-FR" smtClean="0"/>
              <a:t>08/03/2019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DF32B54-4935-4D90-B21E-0D52BD9537EB}" type="slidenum">
              <a:rPr lang="fr-FR" smtClean="0"/>
              <a:t>‹N°›</a:t>
            </a:fld>
            <a:endParaRPr lang="fr-FR"/>
          </a:p>
        </p:txBody>
      </p:sp>
    </p:spTree>
    <p:extLst>
      <p:ext uri="{BB962C8B-B14F-4D97-AF65-F5344CB8AC3E}">
        <p14:creationId xmlns:p14="http://schemas.microsoft.com/office/powerpoint/2010/main" val="26770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F73408D-8AF7-47B4-8A3D-A59ABA27AA71}" type="datetimeFigureOut">
              <a:rPr lang="fr-FR" smtClean="0"/>
              <a:t>08/03/2019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F32B54-4935-4D90-B21E-0D52BD9537EB}" type="slidenum">
              <a:rPr lang="fr-FR" smtClean="0"/>
              <a:t>‹N°›</a:t>
            </a:fld>
            <a:endParaRPr lang="fr-FR"/>
          </a:p>
        </p:txBody>
      </p:sp>
    </p:spTree>
    <p:extLst>
      <p:ext uri="{BB962C8B-B14F-4D97-AF65-F5344CB8AC3E}">
        <p14:creationId xmlns:p14="http://schemas.microsoft.com/office/powerpoint/2010/main" val="12245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F73408D-8AF7-47B4-8A3D-A59ABA27AA71}" type="datetimeFigureOut">
              <a:rPr lang="fr-FR" smtClean="0"/>
              <a:t>08/03/2019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F32B54-4935-4D90-B21E-0D52BD9537EB}" type="slidenum">
              <a:rPr lang="fr-FR" smtClean="0"/>
              <a:t>‹N°›</a:t>
            </a:fld>
            <a:endParaRPr lang="fr-FR"/>
          </a:p>
        </p:txBody>
      </p:sp>
    </p:spTree>
    <p:extLst>
      <p:ext uri="{BB962C8B-B14F-4D97-AF65-F5344CB8AC3E}">
        <p14:creationId xmlns:p14="http://schemas.microsoft.com/office/powerpoint/2010/main" val="371557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3408D-8AF7-47B4-8A3D-A59ABA27AA71}" type="datetimeFigureOut">
              <a:rPr lang="fr-FR" smtClean="0"/>
              <a:t>08/03/2019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32B54-4935-4D90-B21E-0D52BD9537EB}" type="slidenum">
              <a:rPr lang="fr-FR" smtClean="0"/>
              <a:t>‹N°›</a:t>
            </a:fld>
            <a:endParaRPr lang="fr-FR"/>
          </a:p>
        </p:txBody>
      </p:sp>
    </p:spTree>
    <p:extLst>
      <p:ext uri="{BB962C8B-B14F-4D97-AF65-F5344CB8AC3E}">
        <p14:creationId xmlns:p14="http://schemas.microsoft.com/office/powerpoint/2010/main" val="525703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E2B1B1-E6AF-394D-8CE7-DD24D8034669}"/>
              </a:ext>
            </a:extLst>
          </p:cNvPr>
          <p:cNvSpPr>
            <a:spLocks noGrp="1"/>
          </p:cNvSpPr>
          <p:nvPr>
            <p:ph type="title"/>
          </p:nvPr>
        </p:nvSpPr>
        <p:spPr>
          <a:xfrm>
            <a:off x="5018809" y="696191"/>
            <a:ext cx="6263815" cy="4977245"/>
          </a:xfrm>
        </p:spPr>
        <p:txBody>
          <a:bodyPr>
            <a:normAutofit/>
          </a:bodyPr>
          <a:lstStyle/>
          <a:p>
            <a:r>
              <a:rPr lang="en-US" sz="2200" dirty="0" smtClean="0">
                <a:latin typeface="Lucida Calligraphy" panose="03010101010101010101" pitchFamily="66" charset="0"/>
              </a:rPr>
              <a:t>Au </a:t>
            </a:r>
            <a:r>
              <a:rPr lang="en-US" sz="2200" dirty="0" err="1" smtClean="0">
                <a:latin typeface="Lucida Calligraphy" panose="03010101010101010101" pitchFamily="66" charset="0"/>
              </a:rPr>
              <a:t>XXI</a:t>
            </a:r>
            <a:r>
              <a:rPr lang="en-US" sz="2200" baseline="30000" dirty="0" err="1" smtClean="0">
                <a:latin typeface="Lucida Calligraphy" panose="03010101010101010101" pitchFamily="66" charset="0"/>
              </a:rPr>
              <a:t>è</a:t>
            </a:r>
            <a:r>
              <a:rPr lang="en-US" sz="2200" dirty="0" smtClean="0">
                <a:latin typeface="Lucida Calligraphy" panose="03010101010101010101" pitchFamily="66" charset="0"/>
              </a:rPr>
              <a:t> siècle, les femmes </a:t>
            </a:r>
            <a:r>
              <a:rPr lang="en-US" sz="2200" dirty="0" err="1" smtClean="0">
                <a:latin typeface="Lucida Calligraphy" panose="03010101010101010101" pitchFamily="66" charset="0"/>
              </a:rPr>
              <a:t>devront</a:t>
            </a:r>
            <a:r>
              <a:rPr lang="en-US" sz="2200" dirty="0" smtClean="0">
                <a:latin typeface="Lucida Calligraphy" panose="03010101010101010101" pitchFamily="66" charset="0"/>
              </a:rPr>
              <a:t> </a:t>
            </a:r>
            <a:r>
              <a:rPr lang="en-US" sz="2200" dirty="0" err="1" smtClean="0">
                <a:latin typeface="Lucida Calligraphy" panose="03010101010101010101" pitchFamily="66" charset="0"/>
              </a:rPr>
              <a:t>jouer</a:t>
            </a:r>
            <a:r>
              <a:rPr lang="en-US" sz="2200" dirty="0" smtClean="0">
                <a:latin typeface="Lucida Calligraphy" panose="03010101010101010101" pitchFamily="66" charset="0"/>
              </a:rPr>
              <a:t> un </a:t>
            </a:r>
            <a:r>
              <a:rPr lang="en-US" sz="2200" dirty="0" err="1" smtClean="0">
                <a:latin typeface="Lucida Calligraphy" panose="03010101010101010101" pitchFamily="66" charset="0"/>
              </a:rPr>
              <a:t>rôle</a:t>
            </a:r>
            <a:r>
              <a:rPr lang="en-US" sz="2200" dirty="0" smtClean="0">
                <a:latin typeface="Lucida Calligraphy" panose="03010101010101010101" pitchFamily="66" charset="0"/>
              </a:rPr>
              <a:t> </a:t>
            </a:r>
            <a:r>
              <a:rPr lang="en-US" sz="2200" dirty="0" err="1" smtClean="0">
                <a:latin typeface="Lucida Calligraphy" panose="03010101010101010101" pitchFamily="66" charset="0"/>
              </a:rPr>
              <a:t>historique</a:t>
            </a:r>
            <a:r>
              <a:rPr lang="en-US" sz="2200" dirty="0" smtClean="0">
                <a:latin typeface="Lucida Calligraphy" panose="03010101010101010101" pitchFamily="66" charset="0"/>
              </a:rPr>
              <a:t> </a:t>
            </a:r>
            <a:r>
              <a:rPr lang="en-US" sz="2200" dirty="0" err="1" smtClean="0">
                <a:latin typeface="Lucida Calligraphy" panose="03010101010101010101" pitchFamily="66" charset="0"/>
              </a:rPr>
              <a:t>mondial</a:t>
            </a:r>
            <a:r>
              <a:rPr lang="en-US" sz="2200" dirty="0" smtClean="0">
                <a:latin typeface="Lucida Calligraphy" panose="03010101010101010101" pitchFamily="66" charset="0"/>
              </a:rPr>
              <a:t> </a:t>
            </a:r>
            <a:r>
              <a:rPr lang="en-US" sz="2200" dirty="0" err="1" smtClean="0">
                <a:latin typeface="Lucida Calligraphy" panose="03010101010101010101" pitchFamily="66" charset="0"/>
              </a:rPr>
              <a:t>majeur</a:t>
            </a:r>
            <a:r>
              <a:rPr lang="en-US" sz="2200" dirty="0" smtClean="0">
                <a:latin typeface="Lucida Calligraphy" panose="03010101010101010101" pitchFamily="66" charset="0"/>
              </a:rPr>
              <a:t> </a:t>
            </a:r>
            <a:r>
              <a:rPr lang="en-US" sz="2200" dirty="0" err="1" smtClean="0">
                <a:latin typeface="Lucida Calligraphy" panose="03010101010101010101" pitchFamily="66" charset="0"/>
              </a:rPr>
              <a:t>en</a:t>
            </a:r>
            <a:r>
              <a:rPr lang="en-US" sz="2200" dirty="0" smtClean="0">
                <a:latin typeface="Lucida Calligraphy" panose="03010101010101010101" pitchFamily="66" charset="0"/>
              </a:rPr>
              <a:t> </a:t>
            </a:r>
            <a:r>
              <a:rPr lang="en-US" sz="2200" dirty="0" err="1" smtClean="0">
                <a:latin typeface="Lucida Calligraphy" panose="03010101010101010101" pitchFamily="66" charset="0"/>
              </a:rPr>
              <a:t>étant</a:t>
            </a:r>
            <a:r>
              <a:rPr lang="en-US" sz="2200" dirty="0" smtClean="0">
                <a:latin typeface="Lucida Calligraphy" panose="03010101010101010101" pitchFamily="66" charset="0"/>
              </a:rPr>
              <a:t> </a:t>
            </a:r>
            <a:r>
              <a:rPr lang="en-US" sz="2200" dirty="0" err="1" smtClean="0">
                <a:latin typeface="Lucida Calligraphy" panose="03010101010101010101" pitchFamily="66" charset="0"/>
              </a:rPr>
              <a:t>moteurs</a:t>
            </a:r>
            <a:r>
              <a:rPr lang="en-US" sz="2200" dirty="0" smtClean="0">
                <a:latin typeface="Lucida Calligraphy" panose="03010101010101010101" pitchFamily="66" charset="0"/>
              </a:rPr>
              <a:t> de la construction d’un monde de </a:t>
            </a:r>
            <a:r>
              <a:rPr lang="en-US" sz="2200" dirty="0" err="1" smtClean="0">
                <a:latin typeface="Lucida Calligraphy" panose="03010101010101010101" pitchFamily="66" charset="0"/>
              </a:rPr>
              <a:t>paix</a:t>
            </a:r>
            <a:r>
              <a:rPr lang="en-US" sz="2200" dirty="0" smtClean="0">
                <a:latin typeface="Lucida Calligraphy" panose="03010101010101010101" pitchFamily="66" charset="0"/>
              </a:rPr>
              <a:t>, de concert avec les hommes. </a:t>
            </a:r>
            <a:r>
              <a:rPr lang="en-US" sz="2200" dirty="0" err="1" smtClean="0">
                <a:latin typeface="Lucida Calligraphy" panose="03010101010101010101" pitchFamily="66" charset="0"/>
              </a:rPr>
              <a:t>Dépassant</a:t>
            </a:r>
            <a:r>
              <a:rPr lang="en-US" sz="2200" dirty="0" smtClean="0">
                <a:latin typeface="Lucida Calligraphy" panose="03010101010101010101" pitchFamily="66" charset="0"/>
              </a:rPr>
              <a:t> un siècle de </a:t>
            </a:r>
            <a:r>
              <a:rPr lang="en-US" sz="2200" dirty="0" err="1" smtClean="0">
                <a:latin typeface="Lucida Calligraphy" panose="03010101010101010101" pitchFamily="66" charset="0"/>
              </a:rPr>
              <a:t>pouvoir</a:t>
            </a:r>
            <a:r>
              <a:rPr lang="en-US" sz="2200" dirty="0" smtClean="0">
                <a:latin typeface="Lucida Calligraphy" panose="03010101010101010101" pitchFamily="66" charset="0"/>
              </a:rPr>
              <a:t> et de </a:t>
            </a:r>
            <a:r>
              <a:rPr lang="en-US" sz="2200" dirty="0" err="1" smtClean="0">
                <a:latin typeface="Lucida Calligraphy" panose="03010101010101010101" pitchFamily="66" charset="0"/>
              </a:rPr>
              <a:t>technologie</a:t>
            </a:r>
            <a:r>
              <a:rPr lang="en-US" sz="2200" dirty="0" smtClean="0">
                <a:latin typeface="Lucida Calligraphy" panose="03010101010101010101" pitchFamily="66" charset="0"/>
              </a:rPr>
              <a:t>, les </a:t>
            </a:r>
            <a:r>
              <a:rPr lang="en-US" sz="2200" dirty="0">
                <a:latin typeface="Lucida Calligraphy" panose="03010101010101010101" pitchFamily="66" charset="0"/>
              </a:rPr>
              <a:t>f</a:t>
            </a:r>
            <a:r>
              <a:rPr lang="en-US" sz="2200" dirty="0" smtClean="0">
                <a:latin typeface="Lucida Calligraphy" panose="03010101010101010101" pitchFamily="66" charset="0"/>
              </a:rPr>
              <a:t>emmes </a:t>
            </a:r>
            <a:r>
              <a:rPr lang="en-US" sz="2200" dirty="0" err="1" smtClean="0">
                <a:latin typeface="Lucida Calligraphy" panose="03010101010101010101" pitchFamily="66" charset="0"/>
              </a:rPr>
              <a:t>seront</a:t>
            </a:r>
            <a:r>
              <a:rPr lang="en-US" sz="2200" dirty="0" smtClean="0">
                <a:latin typeface="Lucida Calligraphy" panose="03010101010101010101" pitchFamily="66" charset="0"/>
              </a:rPr>
              <a:t> </a:t>
            </a:r>
            <a:r>
              <a:rPr lang="en-US" sz="2200" dirty="0" err="1" smtClean="0">
                <a:latin typeface="Lucida Calligraphy" panose="03010101010101010101" pitchFamily="66" charset="0"/>
              </a:rPr>
              <a:t>l’axe</a:t>
            </a:r>
            <a:r>
              <a:rPr lang="en-US" sz="2200" dirty="0" smtClean="0">
                <a:latin typeface="Lucida Calligraphy" panose="03010101010101010101" pitchFamily="66" charset="0"/>
              </a:rPr>
              <a:t> central pour </a:t>
            </a:r>
            <a:r>
              <a:rPr lang="en-US" sz="2200" dirty="0" err="1" smtClean="0">
                <a:latin typeface="Lucida Calligraphy" panose="03010101010101010101" pitchFamily="66" charset="0"/>
              </a:rPr>
              <a:t>bâtir</a:t>
            </a:r>
            <a:r>
              <a:rPr lang="en-US" sz="2200" dirty="0" smtClean="0">
                <a:latin typeface="Lucida Calligraphy" panose="03010101010101010101" pitchFamily="66" charset="0"/>
              </a:rPr>
              <a:t> un nouveau siècle </a:t>
            </a:r>
            <a:r>
              <a:rPr lang="en-US" sz="2200" dirty="0" err="1" smtClean="0">
                <a:latin typeface="Lucida Calligraphy" panose="03010101010101010101" pitchFamily="66" charset="0"/>
              </a:rPr>
              <a:t>caractérisé</a:t>
            </a:r>
            <a:r>
              <a:rPr lang="en-US" sz="2200" dirty="0" smtClean="0">
                <a:latin typeface="Lucida Calligraphy" panose="03010101010101010101" pitchFamily="66" charset="0"/>
              </a:rPr>
              <a:t> par </a:t>
            </a:r>
            <a:r>
              <a:rPr lang="en-US" sz="2200" dirty="0" err="1" smtClean="0">
                <a:latin typeface="Lucida Calligraphy" panose="03010101010101010101" pitchFamily="66" charset="0"/>
              </a:rPr>
              <a:t>une</a:t>
            </a:r>
            <a:r>
              <a:rPr lang="en-US" sz="2200" dirty="0" smtClean="0">
                <a:latin typeface="Lucida Calligraphy" panose="03010101010101010101" pitchFamily="66" charset="0"/>
              </a:rPr>
              <a:t> culture d’amour et de </a:t>
            </a:r>
            <a:r>
              <a:rPr lang="en-US" sz="2200" dirty="0" err="1" smtClean="0">
                <a:latin typeface="Lucida Calligraphy" panose="03010101010101010101" pitchFamily="66" charset="0"/>
              </a:rPr>
              <a:t>paix</a:t>
            </a:r>
            <a:r>
              <a:rPr lang="en-US" sz="2200" dirty="0" smtClean="0">
                <a:latin typeface="Lucida Calligraphy" panose="03010101010101010101" pitchFamily="66" charset="0"/>
              </a:rPr>
              <a:t>, et </a:t>
            </a:r>
            <a:r>
              <a:rPr lang="en-US" sz="2200" dirty="0" err="1" smtClean="0">
                <a:latin typeface="Lucida Calligraphy" panose="03010101010101010101" pitchFamily="66" charset="0"/>
              </a:rPr>
              <a:t>leur</a:t>
            </a:r>
            <a:r>
              <a:rPr lang="en-US" sz="2200" dirty="0" smtClean="0">
                <a:latin typeface="Lucida Calligraphy" panose="03010101010101010101" pitchFamily="66" charset="0"/>
              </a:rPr>
              <a:t> </a:t>
            </a:r>
            <a:r>
              <a:rPr lang="en-US" sz="2200" dirty="0" err="1" smtClean="0">
                <a:latin typeface="Lucida Calligraphy" panose="03010101010101010101" pitchFamily="66" charset="0"/>
              </a:rPr>
              <a:t>rôle</a:t>
            </a:r>
            <a:r>
              <a:rPr lang="en-US" sz="2200" dirty="0" smtClean="0">
                <a:latin typeface="Lucida Calligraphy" panose="03010101010101010101" pitchFamily="66" charset="0"/>
              </a:rPr>
              <a:t> sera plus important que </a:t>
            </a:r>
            <a:r>
              <a:rPr lang="en-US" sz="2200" dirty="0" err="1" smtClean="0">
                <a:latin typeface="Lucida Calligraphy" panose="03010101010101010101" pitchFamily="66" charset="0"/>
              </a:rPr>
              <a:t>jamais</a:t>
            </a:r>
            <a:r>
              <a:rPr lang="en-US" sz="2200" dirty="0" smtClean="0">
                <a:latin typeface="Lucida Calligraphy" panose="03010101010101010101" pitchFamily="66" charset="0"/>
              </a:rPr>
              <a:t>.</a:t>
            </a:r>
            <a:br>
              <a:rPr lang="en-US" sz="2200" dirty="0" smtClean="0">
                <a:latin typeface="Lucida Calligraphy" panose="03010101010101010101" pitchFamily="66" charset="0"/>
              </a:rPr>
            </a:br>
            <a:r>
              <a:rPr lang="en-US" sz="2700" dirty="0" smtClean="0">
                <a:latin typeface="Lucida Calligraphy" panose="03010101010101010101" pitchFamily="66" charset="0"/>
              </a:rPr>
              <a:t> </a:t>
            </a:r>
            <a:r>
              <a:rPr lang="en-US" sz="2700" dirty="0">
                <a:latin typeface="Lucida Calligraphy" panose="03010101010101010101" pitchFamily="66" charset="0"/>
              </a:rPr>
              <a:t>	</a:t>
            </a:r>
            <a:r>
              <a:rPr lang="en-US" dirty="0">
                <a:latin typeface="Lucida Calligraphy" panose="03010101010101010101" pitchFamily="66" charset="0"/>
              </a:rPr>
              <a:t>				</a:t>
            </a:r>
            <a:br>
              <a:rPr lang="en-US" dirty="0">
                <a:latin typeface="Lucida Calligraphy" panose="03010101010101010101" pitchFamily="66" charset="0"/>
              </a:rPr>
            </a:br>
            <a:r>
              <a:rPr lang="en-US" sz="2000" dirty="0"/>
              <a:t>Dr. </a:t>
            </a:r>
            <a:r>
              <a:rPr lang="en-US" sz="2000" dirty="0" err="1"/>
              <a:t>Hak</a:t>
            </a:r>
            <a:r>
              <a:rPr lang="en-US" sz="2000" dirty="0"/>
              <a:t> Ja Han Moon   July 16, 2012</a:t>
            </a:r>
          </a:p>
        </p:txBody>
      </p:sp>
      <p:pic>
        <p:nvPicPr>
          <p:cNvPr id="4" name="Picture 3">
            <a:extLst>
              <a:ext uri="{FF2B5EF4-FFF2-40B4-BE49-F238E27FC236}">
                <a16:creationId xmlns="" xmlns:a16="http://schemas.microsoft.com/office/drawing/2014/main" id="{5CE4CCE5-4C51-6D4A-906F-21B865CE0F64}"/>
              </a:ext>
            </a:extLst>
          </p:cNvPr>
          <p:cNvPicPr>
            <a:picLocks noChangeAspect="1"/>
          </p:cNvPicPr>
          <p:nvPr/>
        </p:nvPicPr>
        <p:blipFill>
          <a:blip r:embed="rId3"/>
          <a:stretch>
            <a:fillRect/>
          </a:stretch>
        </p:blipFill>
        <p:spPr>
          <a:xfrm>
            <a:off x="941416" y="408981"/>
            <a:ext cx="3810000" cy="5689600"/>
          </a:xfrm>
          <a:prstGeom prst="rect">
            <a:avLst/>
          </a:prstGeom>
          <a:ln>
            <a:noFill/>
          </a:ln>
          <a:effectLst>
            <a:softEdge rad="112500"/>
          </a:effectLst>
        </p:spPr>
      </p:pic>
    </p:spTree>
    <p:extLst>
      <p:ext uri="{BB962C8B-B14F-4D97-AF65-F5344CB8AC3E}">
        <p14:creationId xmlns:p14="http://schemas.microsoft.com/office/powerpoint/2010/main" val="42337327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78</Words>
  <Application>Microsoft Office PowerPoint</Application>
  <PresentationFormat>Grand écran</PresentationFormat>
  <Paragraphs>3</Paragraphs>
  <Slides>1</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Lucida Calligraphy</vt:lpstr>
      <vt:lpstr>Thème Office</vt:lpstr>
      <vt:lpstr>Au XXIè siècle, les femmes devront jouer un rôle historique mondial majeur en étant moteurs de la construction d’un monde de paix, de concert avec les hommes. Dépassant un siècle de pouvoir et de technologie, les femmes seront l’axe central pour bâtir un nouveau siècle caractérisé par une culture d’amour et de paix, et leur rôle sera plus important que jamais.        Dr. Hak Ja Han Moon   July 16, 2012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 XXIè siècle, les femmes devront jouer un rôle historique mondial majeur en étant moteurs de la construction d’un monde de paix, de concert avec les hommes. Dépassant un siècle de pouvoir et de technologie, les femmes seront l’axe central pour bâtir un nouveau siècle caractérisé par une culture d’amour et de paix, et leur rôle sera plus important que jamais.        Dr. Hak Ja Han Moon   July 16, 2012</dc:title>
  <dc:creator>Brigitte</dc:creator>
  <cp:lastModifiedBy>Brigitte</cp:lastModifiedBy>
  <cp:revision>3</cp:revision>
  <dcterms:created xsi:type="dcterms:W3CDTF">2019-03-08T13:08:48Z</dcterms:created>
  <dcterms:modified xsi:type="dcterms:W3CDTF">2019-03-08T17:19:16Z</dcterms:modified>
</cp:coreProperties>
</file>